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2" r:id="rId5"/>
    <p:sldId id="263" r:id="rId6"/>
    <p:sldId id="259" r:id="rId7"/>
    <p:sldId id="260" r:id="rId8"/>
    <p:sldId id="261" r:id="rId9"/>
  </p:sldIdLst>
  <p:sldSz cx="18288000" cy="10287000"/>
  <p:notesSz cx="6858000" cy="9144000"/>
  <p:embeddedFontLst>
    <p:embeddedFont>
      <p:font typeface="Arial" panose="020B0604020202020204" pitchFamily="34" charset="0"/>
      <p:regular r:id="rId10"/>
    </p:embeddedFont>
    <p:embeddedFont>
      <p:font typeface="Arimo" panose="020B0604020202020204" charset="0"/>
      <p:regular r:id="rId11"/>
    </p:embeddedFont>
    <p:embeddedFont>
      <p:font typeface="Arimo Bold" panose="020B0604020202020204" charset="0"/>
      <p:regular r:id="rId12"/>
    </p:embeddedFont>
    <p:embeddedFont>
      <p:font typeface="Calibri" panose="020F0502020204030204"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jpeg>
</file>

<file path=ppt/media/image2.jpeg>
</file>

<file path=ppt/media/image3.png>
</file>

<file path=ppt/media/image4.pn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Suryao3/nm_modules.git"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blipFill>
              <a:blip r:embed="rId2"/>
              <a:stretch>
                <a:fillRect/>
              </a:stretch>
            </a:blipFill>
          </p:spPr>
        </p:sp>
      </p:grpSp>
      <p:sp>
        <p:nvSpPr>
          <p:cNvPr id="4" name="TextBox 4"/>
          <p:cNvSpPr txBox="1"/>
          <p:nvPr/>
        </p:nvSpPr>
        <p:spPr>
          <a:xfrm>
            <a:off x="564442" y="4969001"/>
            <a:ext cx="7648750" cy="2882519"/>
          </a:xfrm>
          <a:prstGeom prst="rect">
            <a:avLst/>
          </a:prstGeom>
        </p:spPr>
        <p:txBody>
          <a:bodyPr lIns="0" tIns="0" rIns="0" bIns="0" rtlCol="0" anchor="t">
            <a:spAutoFit/>
          </a:bodyPr>
          <a:lstStyle/>
          <a:p>
            <a:pPr algn="l">
              <a:lnSpc>
                <a:spcPts val="5638"/>
              </a:lnSpc>
            </a:pPr>
            <a:r>
              <a:rPr lang="en-US" sz="4800">
                <a:solidFill>
                  <a:srgbClr val="223669"/>
                </a:solidFill>
                <a:latin typeface="Arimo Bold"/>
              </a:rPr>
              <a:t>“Application For Grocery Delivery”</a:t>
            </a:r>
          </a:p>
          <a:p>
            <a:pPr algn="l">
              <a:lnSpc>
                <a:spcPts val="5635"/>
              </a:lnSpc>
            </a:pPr>
            <a:endParaRPr lang="en-US" sz="4800">
              <a:solidFill>
                <a:srgbClr val="223669"/>
              </a:solidFill>
              <a:latin typeface="Arimo Bold"/>
            </a:endParaRPr>
          </a:p>
          <a:p>
            <a:pPr algn="l">
              <a:lnSpc>
                <a:spcPts val="5638"/>
              </a:lnSpc>
            </a:pPr>
            <a:r>
              <a:rPr lang="en-US" sz="4800">
                <a:solidFill>
                  <a:srgbClr val="223669"/>
                </a:solidFill>
                <a:latin typeface="Arimo Bold"/>
              </a:rPr>
              <a:t>Task - 2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3669"/>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4066766826"/>
              </p:ext>
            </p:extLst>
          </p:nvPr>
        </p:nvGraphicFramePr>
        <p:xfrm>
          <a:off x="860096" y="5143500"/>
          <a:ext cx="9836839" cy="3352800"/>
        </p:xfrm>
        <a:graphic>
          <a:graphicData uri="http://schemas.openxmlformats.org/drawingml/2006/table">
            <a:tbl>
              <a:tblPr/>
              <a:tblGrid>
                <a:gridCol w="3278946">
                  <a:extLst>
                    <a:ext uri="{9D8B030D-6E8A-4147-A177-3AD203B41FA5}">
                      <a16:colId xmlns:a16="http://schemas.microsoft.com/office/drawing/2014/main" val="20000"/>
                    </a:ext>
                  </a:extLst>
                </a:gridCol>
                <a:gridCol w="3690547">
                  <a:extLst>
                    <a:ext uri="{9D8B030D-6E8A-4147-A177-3AD203B41FA5}">
                      <a16:colId xmlns:a16="http://schemas.microsoft.com/office/drawing/2014/main" val="20001"/>
                    </a:ext>
                  </a:extLst>
                </a:gridCol>
                <a:gridCol w="2867346">
                  <a:extLst>
                    <a:ext uri="{9D8B030D-6E8A-4147-A177-3AD203B41FA5}">
                      <a16:colId xmlns:a16="http://schemas.microsoft.com/office/drawing/2014/main" val="20002"/>
                    </a:ext>
                  </a:extLst>
                </a:gridCol>
              </a:tblGrid>
              <a:tr h="838200">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extLst>
                  <a:ext uri="{0D108BD9-81ED-4DB2-BD59-A6C34878D82A}">
                    <a16:rowId xmlns:a16="http://schemas.microsoft.com/office/drawing/2014/main" val="10000"/>
                  </a:ext>
                </a:extLst>
              </a:tr>
              <a:tr h="838200">
                <a:tc>
                  <a:txBody>
                    <a:bodyPr/>
                    <a:lstStyle/>
                    <a:p>
                      <a:pPr algn="ctr">
                        <a:lnSpc>
                          <a:spcPts val="2800"/>
                        </a:lnSpc>
                        <a:defRPr/>
                      </a:pPr>
                      <a:r>
                        <a:rPr lang="en-US" sz="2000">
                          <a:solidFill>
                            <a:srgbClr val="FFFFFF"/>
                          </a:solidFill>
                          <a:latin typeface="Arimo"/>
                        </a:rPr>
                        <a:t>au910020104301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r>
                        <a:rPr lang="en-US" sz="2000">
                          <a:solidFill>
                            <a:srgbClr val="FFFFFF"/>
                          </a:solidFill>
                          <a:latin typeface="Arimo"/>
                        </a:rPr>
                        <a:t>CC2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838200">
                <a:tc>
                  <a:txBody>
                    <a:bodyPr/>
                    <a:lstStyle/>
                    <a:p>
                      <a:pPr algn="ctr">
                        <a:lnSpc>
                          <a:spcPts val="2800"/>
                        </a:lnSpc>
                        <a:defRPr/>
                      </a:pPr>
                      <a:r>
                        <a:rPr lang="en-US" sz="2000">
                          <a:solidFill>
                            <a:srgbClr val="FFFFFF"/>
                          </a:solidFill>
                          <a:latin typeface="Arimo"/>
                        </a:rPr>
                        <a:t>au910020104036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r>
                        <a:rPr lang="en-US" sz="2000">
                          <a:solidFill>
                            <a:srgbClr val="FFFFFF"/>
                          </a:solidFill>
                          <a:latin typeface="Arimo"/>
                        </a:rPr>
                        <a:t>CC2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838200">
                <a:tc>
                  <a:txBody>
                    <a:bodyPr/>
                    <a:lstStyle/>
                    <a:p>
                      <a:pPr algn="ctr">
                        <a:lnSpc>
                          <a:spcPts val="2800"/>
                        </a:lnSpc>
                        <a:defRPr/>
                      </a:pPr>
                      <a:r>
                        <a:rPr lang="en-US" sz="2000">
                          <a:solidFill>
                            <a:srgbClr val="FFFFFF"/>
                          </a:solidFill>
                          <a:latin typeface="Arimo"/>
                        </a:rPr>
                        <a:t>au910020104008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r>
                        <a:rPr lang="en-US" sz="2000" dirty="0">
                          <a:solidFill>
                            <a:srgbClr val="FFFFFF"/>
                          </a:solidFill>
                          <a:latin typeface="Arimo"/>
                        </a:rPr>
                        <a:t>CC2</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3" name="Freeform 3"/>
          <p:cNvSpPr/>
          <p:nvPr/>
        </p:nvSpPr>
        <p:spPr>
          <a:xfrm>
            <a:off x="11530540" y="1758699"/>
            <a:ext cx="6282724" cy="6282724"/>
          </a:xfrm>
          <a:custGeom>
            <a:avLst/>
            <a:gdLst/>
            <a:ahLst/>
            <a:cxnLst/>
            <a:rect l="l" t="t" r="r" b="b"/>
            <a:pathLst>
              <a:path w="6282724" h="6282724">
                <a:moveTo>
                  <a:pt x="0" y="0"/>
                </a:moveTo>
                <a:lnTo>
                  <a:pt x="6282725" y="0"/>
                </a:lnTo>
                <a:lnTo>
                  <a:pt x="6282725" y="6282724"/>
                </a:lnTo>
                <a:lnTo>
                  <a:pt x="0" y="6282724"/>
                </a:lnTo>
                <a:lnTo>
                  <a:pt x="0" y="0"/>
                </a:lnTo>
                <a:close/>
              </a:path>
            </a:pathLst>
          </a:custGeom>
          <a:blipFill>
            <a:blip r:embed="rId2"/>
            <a:stretch>
              <a:fillRect/>
            </a:stretch>
          </a:blipFill>
        </p:spPr>
      </p:sp>
      <p:sp>
        <p:nvSpPr>
          <p:cNvPr id="4" name="TextBox 4"/>
          <p:cNvSpPr txBox="1"/>
          <p:nvPr/>
        </p:nvSpPr>
        <p:spPr>
          <a:xfrm>
            <a:off x="860096" y="412877"/>
            <a:ext cx="7572656" cy="615823"/>
          </a:xfrm>
          <a:prstGeom prst="rect">
            <a:avLst/>
          </a:prstGeom>
        </p:spPr>
        <p:txBody>
          <a:bodyPr lIns="0" tIns="0" rIns="0" bIns="0" rtlCol="0" anchor="t">
            <a:spAutoFit/>
          </a:bodyPr>
          <a:lstStyle/>
          <a:p>
            <a:pPr algn="l">
              <a:lnSpc>
                <a:spcPts val="4766"/>
              </a:lnSpc>
            </a:pPr>
            <a:r>
              <a:rPr lang="en-US" sz="3700" spc="-20">
                <a:solidFill>
                  <a:srgbClr val="C88C32"/>
                </a:solidFill>
                <a:latin typeface="Arimo Bold"/>
              </a:rPr>
              <a:t>Application For Grocery Delivery</a:t>
            </a:r>
          </a:p>
        </p:txBody>
      </p:sp>
      <p:sp>
        <p:nvSpPr>
          <p:cNvPr id="5" name="TextBox 5"/>
          <p:cNvSpPr txBox="1"/>
          <p:nvPr/>
        </p:nvSpPr>
        <p:spPr>
          <a:xfrm>
            <a:off x="472270" y="2709128"/>
            <a:ext cx="430856" cy="454420"/>
          </a:xfrm>
          <a:prstGeom prst="rect">
            <a:avLst/>
          </a:prstGeom>
        </p:spPr>
        <p:txBody>
          <a:bodyPr lIns="0" tIns="0" rIns="0" bIns="0" rtlCol="0" anchor="t">
            <a:spAutoFit/>
          </a:bodyPr>
          <a:lstStyle/>
          <a:p>
            <a:pPr algn="l">
              <a:lnSpc>
                <a:spcPts val="3127"/>
              </a:lnSpc>
            </a:pPr>
            <a:r>
              <a:rPr lang="en-US" sz="2799" spc="26">
                <a:solidFill>
                  <a:srgbClr val="FFFFFF"/>
                </a:solidFill>
                <a:ea typeface="TT Rounds Condensed"/>
              </a:rPr>
              <a:t>▪</a:t>
            </a:r>
          </a:p>
        </p:txBody>
      </p:sp>
      <p:sp>
        <p:nvSpPr>
          <p:cNvPr id="6" name="TextBox 6"/>
          <p:cNvSpPr txBox="1"/>
          <p:nvPr/>
        </p:nvSpPr>
        <p:spPr>
          <a:xfrm>
            <a:off x="1028700" y="5419720"/>
            <a:ext cx="2872286" cy="473470"/>
          </a:xfrm>
          <a:prstGeom prst="rect">
            <a:avLst/>
          </a:prstGeom>
        </p:spPr>
        <p:txBody>
          <a:bodyPr lIns="0" tIns="0" rIns="0" bIns="0" rtlCol="0" anchor="t">
            <a:spAutoFit/>
          </a:bodyPr>
          <a:lstStyle/>
          <a:p>
            <a:pPr algn="l">
              <a:lnSpc>
                <a:spcPts val="3127"/>
              </a:lnSpc>
            </a:pPr>
            <a:r>
              <a:rPr lang="en-US" sz="2799">
                <a:solidFill>
                  <a:srgbClr val="C88C32"/>
                </a:solidFill>
                <a:latin typeface="Arimo Bold"/>
              </a:rPr>
              <a:t>LMS Username</a:t>
            </a:r>
          </a:p>
        </p:txBody>
      </p:sp>
      <p:sp>
        <p:nvSpPr>
          <p:cNvPr id="7" name="TextBox 7"/>
          <p:cNvSpPr txBox="1"/>
          <p:nvPr/>
        </p:nvSpPr>
        <p:spPr>
          <a:xfrm>
            <a:off x="4991273" y="5419720"/>
            <a:ext cx="1273322" cy="473470"/>
          </a:xfrm>
          <a:prstGeom prst="rect">
            <a:avLst/>
          </a:prstGeom>
        </p:spPr>
        <p:txBody>
          <a:bodyPr lIns="0" tIns="0" rIns="0" bIns="0" rtlCol="0" anchor="t">
            <a:spAutoFit/>
          </a:bodyPr>
          <a:lstStyle/>
          <a:p>
            <a:pPr algn="l">
              <a:lnSpc>
                <a:spcPts val="3127"/>
              </a:lnSpc>
            </a:pPr>
            <a:r>
              <a:rPr lang="en-US" sz="2799">
                <a:solidFill>
                  <a:srgbClr val="C88C32"/>
                </a:solidFill>
                <a:latin typeface="Arimo Bold"/>
              </a:rPr>
              <a:t>Name</a:t>
            </a:r>
          </a:p>
        </p:txBody>
      </p:sp>
      <p:sp>
        <p:nvSpPr>
          <p:cNvPr id="8" name="TextBox 8"/>
          <p:cNvSpPr txBox="1"/>
          <p:nvPr/>
        </p:nvSpPr>
        <p:spPr>
          <a:xfrm>
            <a:off x="8260354" y="5419720"/>
            <a:ext cx="1292770" cy="419989"/>
          </a:xfrm>
          <a:prstGeom prst="rect">
            <a:avLst/>
          </a:prstGeom>
        </p:spPr>
        <p:txBody>
          <a:bodyPr lIns="0" tIns="0" rIns="0" bIns="0" rtlCol="0" anchor="t">
            <a:spAutoFit/>
          </a:bodyPr>
          <a:lstStyle/>
          <a:p>
            <a:pPr algn="l">
              <a:lnSpc>
                <a:spcPts val="3127"/>
              </a:lnSpc>
            </a:pPr>
            <a:r>
              <a:rPr lang="en-US" sz="2799">
                <a:solidFill>
                  <a:srgbClr val="C88C32"/>
                </a:solidFill>
                <a:latin typeface="Arimo Bold"/>
              </a:rPr>
              <a:t>Batch</a:t>
            </a:r>
          </a:p>
        </p:txBody>
      </p:sp>
      <p:sp>
        <p:nvSpPr>
          <p:cNvPr id="9" name="TextBox 9"/>
          <p:cNvSpPr txBox="1"/>
          <p:nvPr/>
        </p:nvSpPr>
        <p:spPr>
          <a:xfrm>
            <a:off x="4694700" y="6208327"/>
            <a:ext cx="1890496" cy="352933"/>
          </a:xfrm>
          <a:prstGeom prst="rect">
            <a:avLst/>
          </a:prstGeom>
        </p:spPr>
        <p:txBody>
          <a:bodyPr lIns="0" tIns="0" rIns="0" bIns="0" rtlCol="0" anchor="t">
            <a:spAutoFit/>
          </a:bodyPr>
          <a:lstStyle/>
          <a:p>
            <a:pPr algn="ctr">
              <a:lnSpc>
                <a:spcPts val="2546"/>
              </a:lnSpc>
              <a:spcBef>
                <a:spcPct val="0"/>
              </a:spcBef>
            </a:pPr>
            <a:r>
              <a:rPr lang="en-US" sz="2000" dirty="0">
                <a:solidFill>
                  <a:srgbClr val="FFFFFF"/>
                </a:solidFill>
                <a:latin typeface="Arial"/>
              </a:rPr>
              <a:t>AKSHAYA G</a:t>
            </a:r>
          </a:p>
        </p:txBody>
      </p:sp>
      <p:sp>
        <p:nvSpPr>
          <p:cNvPr id="10" name="TextBox 10"/>
          <p:cNvSpPr txBox="1"/>
          <p:nvPr/>
        </p:nvSpPr>
        <p:spPr>
          <a:xfrm>
            <a:off x="4864283" y="7048500"/>
            <a:ext cx="1914525" cy="314833"/>
          </a:xfrm>
          <a:prstGeom prst="rect">
            <a:avLst/>
          </a:prstGeom>
        </p:spPr>
        <p:txBody>
          <a:bodyPr lIns="0" tIns="0" rIns="0" bIns="0" rtlCol="0" anchor="t">
            <a:spAutoFit/>
          </a:bodyPr>
          <a:lstStyle/>
          <a:p>
            <a:pPr algn="ctr">
              <a:lnSpc>
                <a:spcPts val="2546"/>
              </a:lnSpc>
              <a:spcBef>
                <a:spcPct val="0"/>
              </a:spcBef>
            </a:pPr>
            <a:r>
              <a:rPr lang="en-US" sz="2000" dirty="0">
                <a:solidFill>
                  <a:srgbClr val="FFFFFF"/>
                </a:solidFill>
                <a:latin typeface="Arimo"/>
              </a:rPr>
              <a:t>RAJASURIYA M</a:t>
            </a:r>
          </a:p>
        </p:txBody>
      </p:sp>
      <p:sp>
        <p:nvSpPr>
          <p:cNvPr id="11" name="TextBox 11"/>
          <p:cNvSpPr txBox="1"/>
          <p:nvPr/>
        </p:nvSpPr>
        <p:spPr>
          <a:xfrm>
            <a:off x="903126" y="-187306"/>
            <a:ext cx="9173113" cy="5197595"/>
          </a:xfrm>
          <a:prstGeom prst="rect">
            <a:avLst/>
          </a:prstGeom>
        </p:spPr>
        <p:txBody>
          <a:bodyPr lIns="0" tIns="0" rIns="0" bIns="0" rtlCol="0" anchor="t">
            <a:spAutoFit/>
          </a:bodyPr>
          <a:lstStyle/>
          <a:p>
            <a:pPr algn="just">
              <a:lnSpc>
                <a:spcPts val="2555"/>
              </a:lnSpc>
            </a:pPr>
            <a:endParaRPr dirty="0"/>
          </a:p>
          <a:p>
            <a:pPr algn="just">
              <a:lnSpc>
                <a:spcPts val="3365"/>
              </a:lnSpc>
            </a:pPr>
            <a:endParaRPr dirty="0"/>
          </a:p>
          <a:p>
            <a:pPr algn="just">
              <a:lnSpc>
                <a:spcPts val="2555"/>
              </a:lnSpc>
            </a:pPr>
            <a:endParaRPr dirty="0"/>
          </a:p>
          <a:p>
            <a:pPr algn="just">
              <a:lnSpc>
                <a:spcPts val="2555"/>
              </a:lnSpc>
            </a:pPr>
            <a:endParaRPr dirty="0"/>
          </a:p>
          <a:p>
            <a:pPr algn="just">
              <a:lnSpc>
                <a:spcPts val="3366"/>
              </a:lnSpc>
              <a:spcBef>
                <a:spcPct val="0"/>
              </a:spcBef>
            </a:pPr>
            <a:r>
              <a:rPr lang="en-US" sz="2644" dirty="0">
                <a:solidFill>
                  <a:srgbClr val="FFFFFF"/>
                </a:solidFill>
                <a:latin typeface="Arial"/>
              </a:rPr>
              <a:t>Our project introduces an innovative Grocery System, combining cutting-edge technology with industry best practices to enhance the grocery shopping experience. With a focus on operational efficiency, customer satisfaction, and inventory optimization, our system aims to modernize the grocery retail sector. By embracing the trends in online and offline shopping, we empower customers and store owners alike, creating a more sustainable and profitable grocery  ecosystem.</a:t>
            </a:r>
          </a:p>
        </p:txBody>
      </p:sp>
      <p:sp>
        <p:nvSpPr>
          <p:cNvPr id="12" name="TextBox 12"/>
          <p:cNvSpPr txBox="1"/>
          <p:nvPr/>
        </p:nvSpPr>
        <p:spPr>
          <a:xfrm>
            <a:off x="5001476" y="7914767"/>
            <a:ext cx="962025" cy="352933"/>
          </a:xfrm>
          <a:prstGeom prst="rect">
            <a:avLst/>
          </a:prstGeom>
        </p:spPr>
        <p:txBody>
          <a:bodyPr lIns="0" tIns="0" rIns="0" bIns="0" rtlCol="0" anchor="t">
            <a:spAutoFit/>
          </a:bodyPr>
          <a:lstStyle/>
          <a:p>
            <a:pPr algn="ctr">
              <a:lnSpc>
                <a:spcPts val="2546"/>
              </a:lnSpc>
              <a:spcBef>
                <a:spcPct val="0"/>
              </a:spcBef>
            </a:pPr>
            <a:r>
              <a:rPr lang="en-US" sz="2000" dirty="0">
                <a:solidFill>
                  <a:srgbClr val="FFFFFF"/>
                </a:solidFill>
                <a:latin typeface="Arial"/>
              </a:rPr>
              <a:t>ARUN 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19183" y="242344"/>
            <a:ext cx="4725143" cy="641962"/>
          </a:xfrm>
          <a:prstGeom prst="rect">
            <a:avLst/>
          </a:prstGeom>
        </p:spPr>
        <p:txBody>
          <a:bodyPr lIns="0" tIns="0" rIns="0" bIns="0" rtlCol="0" anchor="t">
            <a:spAutoFit/>
          </a:bodyPr>
          <a:lstStyle/>
          <a:p>
            <a:pPr algn="l">
              <a:lnSpc>
                <a:spcPts val="5040"/>
              </a:lnSpc>
            </a:pPr>
            <a:r>
              <a:rPr lang="en-US" sz="3600">
                <a:solidFill>
                  <a:srgbClr val="223669"/>
                </a:solidFill>
                <a:latin typeface="Arimo Bold"/>
              </a:rPr>
              <a:t>Step-WiseDescription</a:t>
            </a:r>
          </a:p>
        </p:txBody>
      </p:sp>
      <p:sp>
        <p:nvSpPr>
          <p:cNvPr id="3" name="TextBox 3"/>
          <p:cNvSpPr txBox="1"/>
          <p:nvPr/>
        </p:nvSpPr>
        <p:spPr>
          <a:xfrm>
            <a:off x="419183" y="1038225"/>
            <a:ext cx="18393151" cy="8823329"/>
          </a:xfrm>
          <a:prstGeom prst="rect">
            <a:avLst/>
          </a:prstGeom>
        </p:spPr>
        <p:txBody>
          <a:bodyPr lIns="0" tIns="0" rIns="0" bIns="0" rtlCol="0" anchor="t">
            <a:spAutoFit/>
          </a:bodyPr>
          <a:lstStyle/>
          <a:p>
            <a:pPr algn="just">
              <a:lnSpc>
                <a:spcPts val="3367"/>
              </a:lnSpc>
            </a:pPr>
            <a:r>
              <a:rPr lang="en-US" sz="3014">
                <a:solidFill>
                  <a:srgbClr val="223669"/>
                </a:solidFill>
                <a:latin typeface="Arimo Bold"/>
              </a:rPr>
              <a:t>1.</a:t>
            </a:r>
            <a:r>
              <a:rPr lang="en-US" sz="3014" u="sng">
                <a:solidFill>
                  <a:srgbClr val="223669"/>
                </a:solidFill>
                <a:latin typeface="Arimo Bold"/>
              </a:rPr>
              <a:t> Component Architecture:</a:t>
            </a:r>
          </a:p>
          <a:p>
            <a:pPr algn="just">
              <a:lnSpc>
                <a:spcPts val="3367"/>
              </a:lnSpc>
            </a:pPr>
            <a:endParaRPr lang="en-US" sz="3014" u="sng">
              <a:solidFill>
                <a:srgbClr val="223669"/>
              </a:solidFill>
              <a:latin typeface="Arimo Bold"/>
            </a:endParaRPr>
          </a:p>
          <a:p>
            <a:pPr algn="just">
              <a:lnSpc>
                <a:spcPts val="3367"/>
              </a:lnSpc>
            </a:pPr>
            <a:r>
              <a:rPr lang="en-US" sz="3014">
                <a:solidFill>
                  <a:srgbClr val="223669"/>
                </a:solidFill>
                <a:latin typeface="Arimo Bold"/>
              </a:rPr>
              <a:t>     </a:t>
            </a:r>
            <a:r>
              <a:rPr lang="en-US" sz="3014">
                <a:solidFill>
                  <a:srgbClr val="223669"/>
                </a:solidFill>
                <a:latin typeface="Arimo"/>
              </a:rPr>
              <a:t>     - Utilize main components and HOCs for modularity.</a:t>
            </a:r>
          </a:p>
          <a:p>
            <a:pPr algn="just">
              <a:lnSpc>
                <a:spcPts val="3367"/>
              </a:lnSpc>
            </a:pPr>
            <a:r>
              <a:rPr lang="en-US" sz="3014">
                <a:solidFill>
                  <a:srgbClr val="223669"/>
                </a:solidFill>
                <a:latin typeface="Arimo"/>
              </a:rPr>
              <a:t>          - Break down components for code reusability.</a:t>
            </a:r>
          </a:p>
          <a:p>
            <a:pPr algn="just">
              <a:lnSpc>
                <a:spcPts val="3367"/>
              </a:lnSpc>
            </a:pPr>
            <a:endParaRPr lang="en-US" sz="3014">
              <a:solidFill>
                <a:srgbClr val="223669"/>
              </a:solidFill>
              <a:latin typeface="Arimo"/>
            </a:endParaRPr>
          </a:p>
          <a:p>
            <a:pPr algn="just">
              <a:lnSpc>
                <a:spcPts val="3367"/>
              </a:lnSpc>
            </a:pPr>
            <a:r>
              <a:rPr lang="en-US" sz="3014">
                <a:solidFill>
                  <a:srgbClr val="223669"/>
                </a:solidFill>
                <a:latin typeface="Arimo Bold"/>
              </a:rPr>
              <a:t>2. </a:t>
            </a:r>
            <a:r>
              <a:rPr lang="en-US" sz="3014" u="sng">
                <a:solidFill>
                  <a:srgbClr val="223669"/>
                </a:solidFill>
                <a:latin typeface="Arimo Bold"/>
              </a:rPr>
              <a:t>  Basic UI Setup:</a:t>
            </a:r>
          </a:p>
          <a:p>
            <a:pPr algn="just">
              <a:lnSpc>
                <a:spcPts val="3367"/>
              </a:lnSpc>
            </a:pPr>
            <a:endParaRPr lang="en-US" sz="3014" u="sng">
              <a:solidFill>
                <a:srgbClr val="223669"/>
              </a:solidFill>
              <a:latin typeface="Arimo Bold"/>
            </a:endParaRPr>
          </a:p>
          <a:p>
            <a:pPr algn="just">
              <a:lnSpc>
                <a:spcPts val="3367"/>
              </a:lnSpc>
            </a:pPr>
            <a:r>
              <a:rPr lang="en-US" sz="3014">
                <a:solidFill>
                  <a:srgbClr val="223669"/>
                </a:solidFill>
                <a:latin typeface="Arimo Bold"/>
              </a:rPr>
              <a:t>       </a:t>
            </a:r>
            <a:r>
              <a:rPr lang="en-US" sz="3014">
                <a:solidFill>
                  <a:srgbClr val="223669"/>
                </a:solidFill>
                <a:latin typeface="Arimo"/>
              </a:rPr>
              <a:t>   - Create foundational UI with dummy data.</a:t>
            </a:r>
          </a:p>
          <a:p>
            <a:pPr algn="just">
              <a:lnSpc>
                <a:spcPts val="3367"/>
              </a:lnSpc>
            </a:pPr>
            <a:r>
              <a:rPr lang="en-US" sz="3014">
                <a:solidFill>
                  <a:srgbClr val="223669"/>
                </a:solidFill>
                <a:latin typeface="Arimo"/>
              </a:rPr>
              <a:t>          - Manage dynamic content using state and props.</a:t>
            </a:r>
          </a:p>
          <a:p>
            <a:pPr algn="just">
              <a:lnSpc>
                <a:spcPts val="3367"/>
              </a:lnSpc>
            </a:pPr>
            <a:endParaRPr lang="en-US" sz="3014">
              <a:solidFill>
                <a:srgbClr val="223669"/>
              </a:solidFill>
              <a:latin typeface="Arimo"/>
            </a:endParaRPr>
          </a:p>
          <a:p>
            <a:pPr algn="just">
              <a:lnSpc>
                <a:spcPts val="3367"/>
              </a:lnSpc>
            </a:pPr>
            <a:r>
              <a:rPr lang="en-US" sz="3014">
                <a:solidFill>
                  <a:srgbClr val="223669"/>
                </a:solidFill>
                <a:latin typeface="Arimo Bold"/>
              </a:rPr>
              <a:t>3. </a:t>
            </a:r>
            <a:r>
              <a:rPr lang="en-US" sz="3014" u="sng">
                <a:solidFill>
                  <a:srgbClr val="223669"/>
                </a:solidFill>
                <a:latin typeface="Arimo Bold"/>
              </a:rPr>
              <a:t>API Integration</a:t>
            </a:r>
          </a:p>
          <a:p>
            <a:pPr algn="just">
              <a:lnSpc>
                <a:spcPts val="3367"/>
              </a:lnSpc>
            </a:pPr>
            <a:endParaRPr lang="en-US" sz="3014" u="sng">
              <a:solidFill>
                <a:srgbClr val="223669"/>
              </a:solidFill>
              <a:latin typeface="Arimo Bold"/>
            </a:endParaRPr>
          </a:p>
          <a:p>
            <a:pPr algn="just">
              <a:lnSpc>
                <a:spcPts val="3367"/>
              </a:lnSpc>
            </a:pPr>
            <a:r>
              <a:rPr lang="en-US" sz="3014">
                <a:solidFill>
                  <a:srgbClr val="223669"/>
                </a:solidFill>
                <a:latin typeface="Arimo Bold"/>
              </a:rPr>
              <a:t>         </a:t>
            </a:r>
            <a:r>
              <a:rPr lang="en-US" sz="3014">
                <a:solidFill>
                  <a:srgbClr val="223669"/>
                </a:solidFill>
                <a:latin typeface="Arimo"/>
              </a:rPr>
              <a:t> - Connect APIs, design efficient calls, and handle errors.</a:t>
            </a:r>
          </a:p>
          <a:p>
            <a:pPr algn="just">
              <a:lnSpc>
                <a:spcPts val="3367"/>
              </a:lnSpc>
            </a:pPr>
            <a:endParaRPr lang="en-US" sz="3014">
              <a:solidFill>
                <a:srgbClr val="223669"/>
              </a:solidFill>
              <a:latin typeface="Arimo"/>
            </a:endParaRPr>
          </a:p>
          <a:p>
            <a:pPr algn="just">
              <a:lnSpc>
                <a:spcPts val="3367"/>
              </a:lnSpc>
            </a:pPr>
            <a:r>
              <a:rPr lang="en-US" sz="3014">
                <a:solidFill>
                  <a:srgbClr val="223669"/>
                </a:solidFill>
                <a:latin typeface="Arimo Bold"/>
              </a:rPr>
              <a:t>4.</a:t>
            </a:r>
            <a:r>
              <a:rPr lang="en-US" sz="3014" u="sng">
                <a:solidFill>
                  <a:srgbClr val="223669"/>
                </a:solidFill>
                <a:latin typeface="Arimo Bold"/>
              </a:rPr>
              <a:t> Secure Content Handling</a:t>
            </a:r>
            <a:r>
              <a:rPr lang="en-US" sz="3014">
                <a:solidFill>
                  <a:srgbClr val="223669"/>
                </a:solidFill>
                <a:latin typeface="Arimo Bold"/>
              </a:rPr>
              <a:t>:</a:t>
            </a:r>
          </a:p>
          <a:p>
            <a:pPr algn="just">
              <a:lnSpc>
                <a:spcPts val="3367"/>
              </a:lnSpc>
            </a:pPr>
            <a:r>
              <a:rPr lang="en-US" sz="3014">
                <a:solidFill>
                  <a:srgbClr val="223669"/>
                </a:solidFill>
                <a:latin typeface="Arimo Bold"/>
              </a:rPr>
              <a:t>       </a:t>
            </a:r>
            <a:r>
              <a:rPr lang="en-US" sz="3014">
                <a:solidFill>
                  <a:srgbClr val="223669"/>
                </a:solidFill>
                <a:latin typeface="Arimo"/>
              </a:rPr>
              <a:t> - Ensure secure data transmission.</a:t>
            </a:r>
          </a:p>
          <a:p>
            <a:pPr algn="just">
              <a:lnSpc>
                <a:spcPts val="3367"/>
              </a:lnSpc>
            </a:pPr>
            <a:r>
              <a:rPr lang="en-US" sz="3014">
                <a:solidFill>
                  <a:srgbClr val="223669"/>
                </a:solidFill>
                <a:latin typeface="Arimo"/>
              </a:rPr>
              <a:t>        - Implement authentication for sensitive content.</a:t>
            </a:r>
          </a:p>
          <a:p>
            <a:pPr algn="just">
              <a:lnSpc>
                <a:spcPts val="3367"/>
              </a:lnSpc>
            </a:pPr>
            <a:endParaRPr lang="en-US" sz="3014">
              <a:solidFill>
                <a:srgbClr val="223669"/>
              </a:solidFill>
              <a:latin typeface="Arimo"/>
            </a:endParaRPr>
          </a:p>
          <a:p>
            <a:pPr algn="just">
              <a:lnSpc>
                <a:spcPts val="3367"/>
              </a:lnSpc>
            </a:pPr>
            <a:r>
              <a:rPr lang="en-US" sz="3014">
                <a:solidFill>
                  <a:srgbClr val="223669"/>
                </a:solidFill>
                <a:latin typeface="Arimo Bold"/>
              </a:rPr>
              <a:t>5.</a:t>
            </a:r>
            <a:r>
              <a:rPr lang="en-US" sz="3014" u="sng">
                <a:solidFill>
                  <a:srgbClr val="223669"/>
                </a:solidFill>
                <a:latin typeface="Arimo Bold"/>
              </a:rPr>
              <a:t> Testing and Deployment:</a:t>
            </a:r>
          </a:p>
          <a:p>
            <a:pPr algn="just">
              <a:lnSpc>
                <a:spcPts val="3367"/>
              </a:lnSpc>
            </a:pPr>
            <a:r>
              <a:rPr lang="en-US" sz="3014">
                <a:solidFill>
                  <a:srgbClr val="223669"/>
                </a:solidFill>
                <a:latin typeface="Arimo Bold"/>
              </a:rPr>
              <a:t>      </a:t>
            </a:r>
            <a:r>
              <a:rPr lang="en-US" sz="3014">
                <a:solidFill>
                  <a:srgbClr val="223669"/>
                </a:solidFill>
                <a:latin typeface="Arimo"/>
              </a:rPr>
              <a:t> - Thoroughly test components and deploy securely.</a:t>
            </a:r>
          </a:p>
          <a:p>
            <a:pPr algn="just">
              <a:lnSpc>
                <a:spcPts val="3368"/>
              </a:lnSpc>
              <a:spcBef>
                <a:spcPct val="0"/>
              </a:spcBef>
            </a:pPr>
            <a:r>
              <a:rPr lang="en-US" sz="3014">
                <a:solidFill>
                  <a:srgbClr val="223669"/>
                </a:solidFill>
                <a:latin typeface="Arimo"/>
              </a:rPr>
              <a:t>       - Monitor performance and resolve issues proactively.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D365-42EB-1C88-83F0-C100D2175985}"/>
              </a:ext>
            </a:extLst>
          </p:cNvPr>
          <p:cNvSpPr>
            <a:spLocks noGrp="1"/>
          </p:cNvSpPr>
          <p:nvPr>
            <p:ph type="title"/>
          </p:nvPr>
        </p:nvSpPr>
        <p:spPr/>
        <p:txBody>
          <a:bodyPr/>
          <a:lstStyle/>
          <a:p>
            <a:endParaRPr lang="en-IN"/>
          </a:p>
        </p:txBody>
      </p:sp>
      <p:pic>
        <p:nvPicPr>
          <p:cNvPr id="6" name="Picture Placeholder 5">
            <a:extLst>
              <a:ext uri="{FF2B5EF4-FFF2-40B4-BE49-F238E27FC236}">
                <a16:creationId xmlns:a16="http://schemas.microsoft.com/office/drawing/2014/main" id="{B1D608B4-EB03-BF81-D040-0A87D6523DA8}"/>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183" b="-1"/>
          <a:stretch/>
        </p:blipFill>
        <p:spPr>
          <a:xfrm>
            <a:off x="1371600" y="473177"/>
            <a:ext cx="15773400" cy="9775723"/>
          </a:xfrm>
        </p:spPr>
      </p:pic>
      <p:sp>
        <p:nvSpPr>
          <p:cNvPr id="4" name="Text Placeholder 3">
            <a:extLst>
              <a:ext uri="{FF2B5EF4-FFF2-40B4-BE49-F238E27FC236}">
                <a16:creationId xmlns:a16="http://schemas.microsoft.com/office/drawing/2014/main" id="{31383AFE-177B-6017-7451-6183E27785EE}"/>
              </a:ext>
            </a:extLst>
          </p:cNvPr>
          <p:cNvSpPr>
            <a:spLocks noGrp="1"/>
          </p:cNvSpPr>
          <p:nvPr>
            <p:ph type="body" sz="half" idx="2"/>
          </p:nvPr>
        </p:nvSpPr>
        <p:spPr>
          <a:xfrm>
            <a:off x="7543800" y="-38100"/>
            <a:ext cx="2971800" cy="804862"/>
          </a:xfrm>
        </p:spPr>
        <p:txBody>
          <a:bodyPr>
            <a:normAutofit/>
          </a:bodyPr>
          <a:lstStyle/>
          <a:p>
            <a:pPr algn="just"/>
            <a:r>
              <a:rPr lang="en-US" sz="2800" u="sng" dirty="0"/>
              <a:t>Front  Page Design</a:t>
            </a:r>
            <a:endParaRPr lang="en-IN" sz="2800" u="sng" dirty="0"/>
          </a:p>
        </p:txBody>
      </p:sp>
    </p:spTree>
    <p:extLst>
      <p:ext uri="{BB962C8B-B14F-4D97-AF65-F5344CB8AC3E}">
        <p14:creationId xmlns:p14="http://schemas.microsoft.com/office/powerpoint/2010/main" val="494998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10B10-3CF3-B2AE-2FA4-99958999A027}"/>
              </a:ext>
            </a:extLst>
          </p:cNvPr>
          <p:cNvSpPr>
            <a:spLocks noGrp="1"/>
          </p:cNvSpPr>
          <p:nvPr>
            <p:ph type="title"/>
          </p:nvPr>
        </p:nvSpPr>
        <p:spPr/>
        <p:txBody>
          <a:bodyPr/>
          <a:lstStyle/>
          <a:p>
            <a:endParaRPr lang="en-IN"/>
          </a:p>
        </p:txBody>
      </p:sp>
      <p:pic>
        <p:nvPicPr>
          <p:cNvPr id="6" name="Picture Placeholder 5">
            <a:extLst>
              <a:ext uri="{FF2B5EF4-FFF2-40B4-BE49-F238E27FC236}">
                <a16:creationId xmlns:a16="http://schemas.microsoft.com/office/drawing/2014/main" id="{1B717804-EC96-248B-AA45-42D1E67F89B5}"/>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6" t="436" r="-8" b="-3223"/>
          <a:stretch/>
        </p:blipFill>
        <p:spPr>
          <a:xfrm>
            <a:off x="533400" y="674291"/>
            <a:ext cx="17221200" cy="9612709"/>
          </a:xfrm>
        </p:spPr>
      </p:pic>
      <p:sp>
        <p:nvSpPr>
          <p:cNvPr id="4" name="Text Placeholder 3">
            <a:extLst>
              <a:ext uri="{FF2B5EF4-FFF2-40B4-BE49-F238E27FC236}">
                <a16:creationId xmlns:a16="http://schemas.microsoft.com/office/drawing/2014/main" id="{A5434387-BA71-F231-2D32-73DD5A2FECB8}"/>
              </a:ext>
            </a:extLst>
          </p:cNvPr>
          <p:cNvSpPr>
            <a:spLocks noGrp="1"/>
          </p:cNvSpPr>
          <p:nvPr>
            <p:ph type="body" sz="half" idx="2"/>
          </p:nvPr>
        </p:nvSpPr>
        <p:spPr>
          <a:xfrm>
            <a:off x="7467600" y="147638"/>
            <a:ext cx="4267200" cy="804862"/>
          </a:xfrm>
        </p:spPr>
        <p:txBody>
          <a:bodyPr>
            <a:noAutofit/>
          </a:bodyPr>
          <a:lstStyle/>
          <a:p>
            <a:pPr algn="just"/>
            <a:r>
              <a:rPr lang="en-US" sz="2400" u="sng" dirty="0"/>
              <a:t>Ordering  Groceries</a:t>
            </a:r>
            <a:endParaRPr lang="en-IN" sz="2400" u="sng" dirty="0"/>
          </a:p>
        </p:txBody>
      </p:sp>
    </p:spTree>
    <p:extLst>
      <p:ext uri="{BB962C8B-B14F-4D97-AF65-F5344CB8AC3E}">
        <p14:creationId xmlns:p14="http://schemas.microsoft.com/office/powerpoint/2010/main" val="3915219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1276455" y="766848"/>
            <a:ext cx="3379965" cy="634422"/>
          </a:xfrm>
          <a:prstGeom prst="rect">
            <a:avLst/>
          </a:prstGeom>
        </p:spPr>
        <p:txBody>
          <a:bodyPr lIns="0" tIns="0" rIns="0" bIns="0" rtlCol="0" anchor="t">
            <a:spAutoFit/>
          </a:bodyPr>
          <a:lstStyle/>
          <a:p>
            <a:pPr algn="l">
              <a:lnSpc>
                <a:spcPts val="5040"/>
              </a:lnSpc>
            </a:pPr>
            <a:r>
              <a:rPr lang="en-US" sz="3600">
                <a:solidFill>
                  <a:srgbClr val="C88C32"/>
                </a:solidFill>
                <a:latin typeface="Arimo Bold"/>
              </a:rPr>
              <a:t>Task Summary </a:t>
            </a:r>
          </a:p>
        </p:txBody>
      </p:sp>
      <p:sp>
        <p:nvSpPr>
          <p:cNvPr id="4" name="TextBox 4"/>
          <p:cNvSpPr txBox="1"/>
          <p:nvPr/>
        </p:nvSpPr>
        <p:spPr>
          <a:xfrm>
            <a:off x="1196226" y="2022167"/>
            <a:ext cx="15685825" cy="3360087"/>
          </a:xfrm>
          <a:prstGeom prst="rect">
            <a:avLst/>
          </a:prstGeom>
        </p:spPr>
        <p:txBody>
          <a:bodyPr lIns="0" tIns="0" rIns="0" bIns="0" rtlCol="0" anchor="t">
            <a:spAutoFit/>
          </a:bodyPr>
          <a:lstStyle/>
          <a:p>
            <a:pPr algn="just">
              <a:lnSpc>
                <a:spcPct val="150000"/>
              </a:lnSpc>
            </a:pPr>
            <a:r>
              <a:rPr lang="en-US" sz="2985" spc="11" dirty="0">
                <a:solidFill>
                  <a:srgbClr val="000000"/>
                </a:solidFill>
                <a:latin typeface="Arimo"/>
              </a:rPr>
              <a:t>To Develop a grocery app in React with modular components and HOCs. Create a foundational UI, manage dynamic content, and seamlessly integrate APIs with robust error handling. Prioritize security measures like secure data transmission and authentication. Thoroughly test components, deploy securely, and monitor ongoing performance for a dynamic and secure grocery application.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blipFill>
              <a:blip r:embed="rId2"/>
              <a:stretch>
                <a:fillRect/>
              </a:stretch>
            </a:blipFill>
          </p:spPr>
        </p:sp>
      </p:grpSp>
      <p:sp>
        <p:nvSpPr>
          <p:cNvPr id="4" name="TextBox 4"/>
          <p:cNvSpPr txBox="1"/>
          <p:nvPr/>
        </p:nvSpPr>
        <p:spPr>
          <a:xfrm>
            <a:off x="7258890" y="1769762"/>
            <a:ext cx="4367020" cy="632460"/>
          </a:xfrm>
          <a:prstGeom prst="rect">
            <a:avLst/>
          </a:prstGeom>
        </p:spPr>
        <p:txBody>
          <a:bodyPr lIns="0" tIns="0" rIns="0" bIns="0" rtlCol="0" anchor="t">
            <a:spAutoFit/>
          </a:bodyPr>
          <a:lstStyle/>
          <a:p>
            <a:pPr algn="l">
              <a:lnSpc>
                <a:spcPts val="4230"/>
              </a:lnSpc>
            </a:pPr>
            <a:r>
              <a:rPr lang="en-US" sz="3600">
                <a:solidFill>
                  <a:srgbClr val="FFFFFF"/>
                </a:solidFill>
                <a:latin typeface="Arimo Bold"/>
              </a:rPr>
              <a:t>Submission Github</a:t>
            </a:r>
          </a:p>
        </p:txBody>
      </p:sp>
      <p:sp>
        <p:nvSpPr>
          <p:cNvPr id="5" name="TextBox 5"/>
          <p:cNvSpPr txBox="1"/>
          <p:nvPr/>
        </p:nvSpPr>
        <p:spPr>
          <a:xfrm>
            <a:off x="8077200" y="3805454"/>
            <a:ext cx="5638800" cy="1692771"/>
          </a:xfrm>
          <a:prstGeom prst="rect">
            <a:avLst/>
          </a:prstGeom>
        </p:spPr>
        <p:txBody>
          <a:bodyPr wrap="square" lIns="0" tIns="0" rIns="0" bIns="0" rtlCol="0" anchor="t">
            <a:spAutoFit/>
          </a:bodyPr>
          <a:lstStyle/>
          <a:p>
            <a:pPr algn="l">
              <a:lnSpc>
                <a:spcPts val="3290"/>
              </a:lnSpc>
            </a:pPr>
            <a:r>
              <a:rPr lang="en-US" sz="2799" u="sng" dirty="0" err="1">
                <a:solidFill>
                  <a:srgbClr val="0000FF"/>
                </a:solidFill>
                <a:latin typeface="Arimo Bold"/>
                <a:hlinkClick r:id="rId3" tooltip="https://github.com/Suryao3/nm_modules.git">
                  <a:extLst>
                    <a:ext uri="{A12FA001-AC4F-418D-AE19-62706E023703}">
                      <ahyp:hlinkClr xmlns:ahyp="http://schemas.microsoft.com/office/drawing/2018/hyperlinkcolor" val="tx"/>
                    </a:ext>
                  </a:extLst>
                </a:hlinkClick>
              </a:rPr>
              <a:t>Github</a:t>
            </a:r>
            <a:r>
              <a:rPr lang="en-US" sz="2799" u="sng" dirty="0">
                <a:solidFill>
                  <a:srgbClr val="0000FF"/>
                </a:solidFill>
                <a:latin typeface="Arimo Bold"/>
                <a:hlinkClick r:id="rId3" tooltip="https://github.com/Suryao3/nm_modules.git">
                  <a:extLst>
                    <a:ext uri="{A12FA001-AC4F-418D-AE19-62706E023703}">
                      <ahyp:hlinkClr xmlns:ahyp="http://schemas.microsoft.com/office/drawing/2018/hyperlinkcolor" val="tx"/>
                    </a:ext>
                  </a:extLst>
                </a:hlinkClick>
              </a:rPr>
              <a:t> Link</a:t>
            </a:r>
          </a:p>
          <a:p>
            <a:pPr algn="l">
              <a:lnSpc>
                <a:spcPts val="3290"/>
              </a:lnSpc>
            </a:pPr>
            <a:r>
              <a:rPr lang="en-US" sz="2799" u="sng" dirty="0">
                <a:solidFill>
                  <a:srgbClr val="0000FF"/>
                </a:solidFill>
                <a:latin typeface="Arimo Bold"/>
                <a:hlinkClick r:id="rId3" tooltip="https://github.com/Suryao3/nm_modules.git">
                  <a:extLst>
                    <a:ext uri="{A12FA001-AC4F-418D-AE19-62706E023703}">
                      <ahyp:hlinkClr xmlns:ahyp="http://schemas.microsoft.com/office/drawing/2018/hyperlinkcolor" val="tx"/>
                    </a:ext>
                  </a:extLst>
                </a:hlinkClick>
              </a:rPr>
              <a:t> </a:t>
            </a:r>
            <a:r>
              <a:rPr lang="en-US" sz="2799" u="sng" dirty="0">
                <a:latin typeface="Arimo Bold"/>
                <a:hlinkClick r:id="rId3" tooltip="https://github.com/Suryao3/nm_modules.git">
                  <a:extLst>
                    <a:ext uri="{A12FA001-AC4F-418D-AE19-62706E023703}">
                      <ahyp:hlinkClr xmlns:ahyp="http://schemas.microsoft.com/office/drawing/2018/hyperlinkcolor" val="tx"/>
                    </a:ext>
                  </a:extLst>
                </a:hlinkClick>
              </a:rPr>
              <a:t>https://github.com/Suryao3/nm_modules/tree/main/Module%202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blipFill>
              <a:blip r:embed="rId2"/>
              <a:stretch>
                <a:fillRect/>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TotalTime>
  <Words>306</Words>
  <Application>Microsoft Office PowerPoint</Application>
  <PresentationFormat>Custom</PresentationFormat>
  <Paragraphs>51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Arimo</vt:lpstr>
      <vt:lpstr>Arial</vt:lpstr>
      <vt:lpstr>Calibri</vt:lpstr>
      <vt:lpstr>Arimo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NM-TASK2-groceryapp project presentation</dc:title>
  <dc:creator>Suriya</dc:creator>
  <cp:lastModifiedBy>Raja suriya</cp:lastModifiedBy>
  <cp:revision>3</cp:revision>
  <dcterms:created xsi:type="dcterms:W3CDTF">2006-08-16T00:00:00Z</dcterms:created>
  <dcterms:modified xsi:type="dcterms:W3CDTF">2023-11-17T07:12:18Z</dcterms:modified>
  <dc:identifier>DAFzFooyBH0</dc:identifier>
</cp:coreProperties>
</file>

<file path=docProps/thumbnail.jpeg>
</file>